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362" r:id="rId3"/>
    <p:sldId id="335" r:id="rId4"/>
    <p:sldId id="336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A0A"/>
    <a:srgbClr val="484600"/>
    <a:srgbClr val="565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 autoAdjust="0"/>
    <p:restoredTop sz="99741" autoAdjust="0"/>
  </p:normalViewPr>
  <p:slideViewPr>
    <p:cSldViewPr snapToGrid="0">
      <p:cViewPr>
        <p:scale>
          <a:sx n="66" d="100"/>
          <a:sy n="66" d="100"/>
        </p:scale>
        <p:origin x="-85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629" y="1122363"/>
            <a:ext cx="6997891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11" y="3602038"/>
            <a:ext cx="61746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19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7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5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88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630" y="1068292"/>
            <a:ext cx="6927452" cy="28527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1630" y="3948017"/>
            <a:ext cx="692745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65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258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5758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10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49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450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6450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5758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5758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5258" y="6356351"/>
            <a:ext cx="2057400" cy="365125"/>
          </a:xfrm>
        </p:spPr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15558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44558" y="6356351"/>
            <a:ext cx="2057400" cy="365125"/>
          </a:xfrm>
        </p:spPr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38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41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31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35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258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258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1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0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109" y="2877142"/>
            <a:ext cx="6997891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Образец заполнения форм ИПРА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3826" r="8162" b="3798"/>
          <a:stretch/>
        </p:blipFill>
        <p:spPr>
          <a:xfrm rot="5400000">
            <a:off x="1369168" y="-1369166"/>
            <a:ext cx="3308466" cy="60468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9" t="3614" r="3586" b="4307"/>
          <a:stretch/>
        </p:blipFill>
        <p:spPr>
          <a:xfrm rot="5400000">
            <a:off x="4701252" y="2515005"/>
            <a:ext cx="3623539" cy="5062452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13396" y="2571679"/>
            <a:ext cx="5202547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Индивидуальная программа реабилитации и </a:t>
            </a:r>
            <a:r>
              <a:rPr lang="ru-RU" dirty="0" err="1" smtClean="0"/>
              <a:t>абилитации</a:t>
            </a:r>
            <a:r>
              <a:rPr lang="ru-RU" dirty="0" smtClean="0"/>
              <a:t> ИПРА  (образец)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547429" y="4020457"/>
            <a:ext cx="754742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37827" y="2199306"/>
            <a:ext cx="1886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Срок действия </a:t>
            </a:r>
            <a:r>
              <a:rPr lang="ru-RU" b="1" i="1" dirty="0" smtClean="0"/>
              <a:t>ИПРА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 rot="5400000">
            <a:off x="7424058" y="2982686"/>
            <a:ext cx="1538514" cy="5370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03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4326" t="13367" r="30664" b="3596"/>
          <a:stretch/>
        </p:blipFill>
        <p:spPr>
          <a:xfrm>
            <a:off x="1" y="548640"/>
            <a:ext cx="4651190" cy="6205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6211" t="13837" r="29400" b="3541"/>
          <a:stretch/>
        </p:blipFill>
        <p:spPr>
          <a:xfrm>
            <a:off x="4651191" y="548640"/>
            <a:ext cx="4496453" cy="6076604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200776" y="1619250"/>
            <a:ext cx="800100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0775" y="2314575"/>
            <a:ext cx="771525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0300" y="3086100"/>
            <a:ext cx="752475" cy="342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4575" y="3724275"/>
            <a:ext cx="904875" cy="342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25" y="4810125"/>
            <a:ext cx="876300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15176" y="1638299"/>
            <a:ext cx="800100" cy="295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01.09.2017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5775" y="1619250"/>
            <a:ext cx="847725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5651" y="2390774"/>
            <a:ext cx="800100" cy="295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01.09.2017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4701" y="3228974"/>
            <a:ext cx="800100" cy="295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01.09.2017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751" y="3800474"/>
            <a:ext cx="800100" cy="295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01.09.2017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5176" y="4867274"/>
            <a:ext cx="800100" cy="295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01.09.2017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39100" y="2381250"/>
            <a:ext cx="847725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05775" y="3162300"/>
            <a:ext cx="847725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72450" y="3819525"/>
            <a:ext cx="847725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48625" y="4876800"/>
            <a:ext cx="847725" cy="3238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5948" t="13781" r="29553" b="4292"/>
          <a:stretch/>
        </p:blipFill>
        <p:spPr>
          <a:xfrm>
            <a:off x="0" y="490451"/>
            <a:ext cx="4524136" cy="6043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5611" t="17785" r="29302" b="11998"/>
          <a:stretch/>
        </p:blipFill>
        <p:spPr>
          <a:xfrm>
            <a:off x="4524135" y="490451"/>
            <a:ext cx="4548859" cy="5120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43626" y="1800224"/>
            <a:ext cx="800100" cy="238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6951" y="2476499"/>
            <a:ext cx="800100" cy="238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051" y="3105149"/>
            <a:ext cx="800100" cy="238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6476" y="3495675"/>
            <a:ext cx="800100" cy="1714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1" y="3819524"/>
            <a:ext cx="800100" cy="238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«ЯСШ №0»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9925" y="1790700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19925" y="2476500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0400" y="3162300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75" y="3505199"/>
            <a:ext cx="847725" cy="2000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75" y="3771900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действия ИПРА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0525" y="1762125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91475" y="2495550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10525" y="3162300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01000" y="3562350"/>
            <a:ext cx="847725" cy="123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39100" y="3781425"/>
            <a:ext cx="847725" cy="24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выполнено</a:t>
            </a: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7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Униве2.potx" id="{DB9B1845-C0C9-4B43-A50D-DB02809D67F3}" vid="{55C57EF8-460F-4C8D-9453-3BB5F63B8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Униве3</Template>
  <TotalTime>4373</TotalTime>
  <Words>116</Words>
  <Application>Microsoft Office PowerPoint</Application>
  <PresentationFormat>Экран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Униве3</vt:lpstr>
      <vt:lpstr>Образец заполнения форм ИПРА    </vt:lpstr>
      <vt:lpstr>Индивидуальная программа реабилитации и абилитации ИПРА  (образец)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– источник знаний</dc:title>
  <dc:creator>Марина</dc:creator>
  <cp:lastModifiedBy>yalta</cp:lastModifiedBy>
  <cp:revision>302</cp:revision>
  <cp:lastPrinted>2020-08-12T12:32:37Z</cp:lastPrinted>
  <dcterms:created xsi:type="dcterms:W3CDTF">2019-07-28T09:59:28Z</dcterms:created>
  <dcterms:modified xsi:type="dcterms:W3CDTF">2021-02-28T14:01:26Z</dcterms:modified>
</cp:coreProperties>
</file>